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8" r:id="rId4"/>
    <p:sldId id="271" r:id="rId5"/>
    <p:sldId id="269" r:id="rId6"/>
    <p:sldId id="264" r:id="rId7"/>
    <p:sldId id="266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nter" panose="02000503000000020004" pitchFamily="2" charset="0"/>
      <p:regular r:id="rId15"/>
      <p:bold r:id="rId16"/>
    </p:embeddedFont>
    <p:embeddedFont>
      <p:font typeface="Inter Black" panose="02000503000000020004" pitchFamily="2" charset="0"/>
      <p:bold r:id="rId17"/>
    </p:embeddedFont>
    <p:embeddedFont>
      <p:font typeface="Inter Light" panose="02000503000000020004" pitchFamily="2" charset="0"/>
      <p:regular r:id="rId18"/>
      <p:italic r:id="rId19"/>
    </p:embeddedFont>
    <p:embeddedFont>
      <p:font typeface="Inter Medium" panose="02000503000000020004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2774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orient="horz" pos="3339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pos="1073" userDrawn="1">
          <p15:clr>
            <a:srgbClr val="A4A3A4"/>
          </p15:clr>
        </p15:guide>
        <p15:guide id="10" pos="6085" userDrawn="1">
          <p15:clr>
            <a:srgbClr val="A4A3A4"/>
          </p15:clr>
        </p15:guide>
        <p15:guide id="11" orient="horz" pos="2251" userDrawn="1">
          <p15:clr>
            <a:srgbClr val="A4A3A4"/>
          </p15:clr>
        </p15:guide>
        <p15:guide id="12" pos="5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  <a:srgbClr val="FF5C5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3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84" y="720"/>
      </p:cViewPr>
      <p:guideLst>
        <p:guide orient="horz" pos="935"/>
        <p:guide pos="2774"/>
        <p:guide pos="483"/>
        <p:guide pos="7197"/>
        <p:guide orient="horz" pos="346"/>
        <p:guide orient="horz" pos="3974"/>
        <p:guide orient="horz" pos="3339"/>
        <p:guide orient="horz" pos="2999"/>
        <p:guide pos="1073"/>
        <p:guide pos="6085"/>
        <p:guide orient="horz" pos="2251"/>
        <p:guide pos="5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7047E8-8695-444B-8377-7FA672E5AF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688" y="3791246"/>
            <a:ext cx="10304313" cy="2517479"/>
          </a:xfrm>
          <a:custGeom>
            <a:avLst/>
            <a:gdLst>
              <a:gd name="connsiteX0" fmla="*/ 0 w 10304313"/>
              <a:gd name="connsiteY0" fmla="*/ 0 h 2517479"/>
              <a:gd name="connsiteX1" fmla="*/ 10304313 w 10304313"/>
              <a:gd name="connsiteY1" fmla="*/ 0 h 2517479"/>
              <a:gd name="connsiteX2" fmla="*/ 10304313 w 10304313"/>
              <a:gd name="connsiteY2" fmla="*/ 2517479 h 2517479"/>
              <a:gd name="connsiteX3" fmla="*/ 0 w 10304313"/>
              <a:gd name="connsiteY3" fmla="*/ 2517479 h 251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04313" h="2517479">
                <a:moveTo>
                  <a:pt x="0" y="0"/>
                </a:moveTo>
                <a:lnTo>
                  <a:pt x="10304313" y="0"/>
                </a:lnTo>
                <a:lnTo>
                  <a:pt x="10304313" y="2517479"/>
                </a:lnTo>
                <a:lnTo>
                  <a:pt x="0" y="2517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2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14C-69D4-4C77-B2A9-FA3DE2FD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B11FB-29D3-445D-9722-284792CF3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4AF6B-AF41-4F54-AF08-9CD7D567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BFC5-20C5-468F-AC87-795BC74A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2BF3-9BFB-44C6-BD7B-5E12DBF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7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298DF-0458-4875-88B2-638889534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038F2-183C-4188-B26F-A362E41B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8026-61E2-43FC-AEA9-D20B4F1F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46A1-BB98-4419-9DB7-151D1EC2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91C8-6ABA-48F0-9E87-6017A7A7B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150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CA0659-334B-4531-AB15-ECF197C3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2763" y="1485901"/>
            <a:ext cx="4112812" cy="4070327"/>
          </a:xfrm>
          <a:custGeom>
            <a:avLst/>
            <a:gdLst>
              <a:gd name="connsiteX0" fmla="*/ 0 w 4112812"/>
              <a:gd name="connsiteY0" fmla="*/ 0 h 4070327"/>
              <a:gd name="connsiteX1" fmla="*/ 4112812 w 4112812"/>
              <a:gd name="connsiteY1" fmla="*/ 0 h 4070327"/>
              <a:gd name="connsiteX2" fmla="*/ 4112812 w 4112812"/>
              <a:gd name="connsiteY2" fmla="*/ 4070327 h 4070327"/>
              <a:gd name="connsiteX3" fmla="*/ 0 w 4112812"/>
              <a:gd name="connsiteY3" fmla="*/ 4070327 h 407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812" h="4070327">
                <a:moveTo>
                  <a:pt x="0" y="0"/>
                </a:moveTo>
                <a:lnTo>
                  <a:pt x="4112812" y="0"/>
                </a:lnTo>
                <a:lnTo>
                  <a:pt x="4112812" y="4070327"/>
                </a:lnTo>
                <a:lnTo>
                  <a:pt x="0" y="40703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29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1B000FC-CF28-440D-A10C-A5909B8578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7472" y="1313371"/>
            <a:ext cx="1326494" cy="2365700"/>
          </a:xfrm>
          <a:custGeom>
            <a:avLst/>
            <a:gdLst>
              <a:gd name="connsiteX0" fmla="*/ 173439 w 1326494"/>
              <a:gd name="connsiteY0" fmla="*/ 0 h 2365700"/>
              <a:gd name="connsiteX1" fmla="*/ 1153055 w 1326494"/>
              <a:gd name="connsiteY1" fmla="*/ 0 h 2365700"/>
              <a:gd name="connsiteX2" fmla="*/ 1326494 w 1326494"/>
              <a:gd name="connsiteY2" fmla="*/ 173439 h 2365700"/>
              <a:gd name="connsiteX3" fmla="*/ 1326494 w 1326494"/>
              <a:gd name="connsiteY3" fmla="*/ 2192261 h 2365700"/>
              <a:gd name="connsiteX4" fmla="*/ 1153055 w 1326494"/>
              <a:gd name="connsiteY4" fmla="*/ 2365700 h 2365700"/>
              <a:gd name="connsiteX5" fmla="*/ 173439 w 1326494"/>
              <a:gd name="connsiteY5" fmla="*/ 2365700 h 2365700"/>
              <a:gd name="connsiteX6" fmla="*/ 0 w 1326494"/>
              <a:gd name="connsiteY6" fmla="*/ 2192261 h 2365700"/>
              <a:gd name="connsiteX7" fmla="*/ 0 w 1326494"/>
              <a:gd name="connsiteY7" fmla="*/ 173439 h 2365700"/>
              <a:gd name="connsiteX8" fmla="*/ 173439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3439" y="0"/>
                </a:moveTo>
                <a:lnTo>
                  <a:pt x="1153055" y="0"/>
                </a:lnTo>
                <a:cubicBezTo>
                  <a:pt x="1248843" y="0"/>
                  <a:pt x="1326494" y="77651"/>
                  <a:pt x="1326494" y="173439"/>
                </a:cubicBezTo>
                <a:lnTo>
                  <a:pt x="1326494" y="2192261"/>
                </a:lnTo>
                <a:cubicBezTo>
                  <a:pt x="1326494" y="2288049"/>
                  <a:pt x="1248843" y="2365700"/>
                  <a:pt x="1153055" y="2365700"/>
                </a:cubicBezTo>
                <a:lnTo>
                  <a:pt x="173439" y="2365700"/>
                </a:lnTo>
                <a:cubicBezTo>
                  <a:pt x="77651" y="2365700"/>
                  <a:pt x="0" y="2288049"/>
                  <a:pt x="0" y="2192261"/>
                </a:cubicBezTo>
                <a:lnTo>
                  <a:pt x="0" y="173439"/>
                </a:lnTo>
                <a:cubicBezTo>
                  <a:pt x="0" y="77651"/>
                  <a:pt x="77651" y="0"/>
                  <a:pt x="1734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52C8FA44-7C56-417A-AF93-F8605ED15C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335" y="3939221"/>
            <a:ext cx="1326494" cy="2365700"/>
          </a:xfrm>
          <a:custGeom>
            <a:avLst/>
            <a:gdLst>
              <a:gd name="connsiteX0" fmla="*/ 179276 w 1326494"/>
              <a:gd name="connsiteY0" fmla="*/ 0 h 2365700"/>
              <a:gd name="connsiteX1" fmla="*/ 1147218 w 1326494"/>
              <a:gd name="connsiteY1" fmla="*/ 0 h 2365700"/>
              <a:gd name="connsiteX2" fmla="*/ 1326494 w 1326494"/>
              <a:gd name="connsiteY2" fmla="*/ 179276 h 2365700"/>
              <a:gd name="connsiteX3" fmla="*/ 1326494 w 1326494"/>
              <a:gd name="connsiteY3" fmla="*/ 2186424 h 2365700"/>
              <a:gd name="connsiteX4" fmla="*/ 1147218 w 1326494"/>
              <a:gd name="connsiteY4" fmla="*/ 2365700 h 2365700"/>
              <a:gd name="connsiteX5" fmla="*/ 179276 w 1326494"/>
              <a:gd name="connsiteY5" fmla="*/ 2365700 h 2365700"/>
              <a:gd name="connsiteX6" fmla="*/ 0 w 1326494"/>
              <a:gd name="connsiteY6" fmla="*/ 2186424 h 2365700"/>
              <a:gd name="connsiteX7" fmla="*/ 0 w 1326494"/>
              <a:gd name="connsiteY7" fmla="*/ 179276 h 2365700"/>
              <a:gd name="connsiteX8" fmla="*/ 179276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9276" y="0"/>
                </a:moveTo>
                <a:lnTo>
                  <a:pt x="1147218" y="0"/>
                </a:lnTo>
                <a:cubicBezTo>
                  <a:pt x="1246229" y="0"/>
                  <a:pt x="1326494" y="80265"/>
                  <a:pt x="1326494" y="179276"/>
                </a:cubicBezTo>
                <a:lnTo>
                  <a:pt x="1326494" y="2186424"/>
                </a:lnTo>
                <a:cubicBezTo>
                  <a:pt x="1326494" y="2285435"/>
                  <a:pt x="1246229" y="2365700"/>
                  <a:pt x="1147218" y="2365700"/>
                </a:cubicBezTo>
                <a:lnTo>
                  <a:pt x="179276" y="2365700"/>
                </a:lnTo>
                <a:cubicBezTo>
                  <a:pt x="80265" y="2365700"/>
                  <a:pt x="0" y="2285435"/>
                  <a:pt x="0" y="2186424"/>
                </a:cubicBezTo>
                <a:lnTo>
                  <a:pt x="0" y="179276"/>
                </a:lnTo>
                <a:cubicBezTo>
                  <a:pt x="0" y="80265"/>
                  <a:pt x="80265" y="0"/>
                  <a:pt x="179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C02302-F523-4787-AA34-1EF91E6DF9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08065" y="5122071"/>
            <a:ext cx="2652988" cy="1182850"/>
          </a:xfrm>
          <a:custGeom>
            <a:avLst/>
            <a:gdLst>
              <a:gd name="connsiteX0" fmla="*/ 136714 w 2652988"/>
              <a:gd name="connsiteY0" fmla="*/ 0 h 1182850"/>
              <a:gd name="connsiteX1" fmla="*/ 2516274 w 2652988"/>
              <a:gd name="connsiteY1" fmla="*/ 0 h 1182850"/>
              <a:gd name="connsiteX2" fmla="*/ 2652988 w 2652988"/>
              <a:gd name="connsiteY2" fmla="*/ 136714 h 1182850"/>
              <a:gd name="connsiteX3" fmla="*/ 2652988 w 2652988"/>
              <a:gd name="connsiteY3" fmla="*/ 1046136 h 1182850"/>
              <a:gd name="connsiteX4" fmla="*/ 2516274 w 2652988"/>
              <a:gd name="connsiteY4" fmla="*/ 1182850 h 1182850"/>
              <a:gd name="connsiteX5" fmla="*/ 136714 w 2652988"/>
              <a:gd name="connsiteY5" fmla="*/ 1182850 h 1182850"/>
              <a:gd name="connsiteX6" fmla="*/ 0 w 2652988"/>
              <a:gd name="connsiteY6" fmla="*/ 1046136 h 1182850"/>
              <a:gd name="connsiteX7" fmla="*/ 0 w 2652988"/>
              <a:gd name="connsiteY7" fmla="*/ 136714 h 1182850"/>
              <a:gd name="connsiteX8" fmla="*/ 136714 w 2652988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1182850">
                <a:moveTo>
                  <a:pt x="136714" y="0"/>
                </a:moveTo>
                <a:lnTo>
                  <a:pt x="2516274" y="0"/>
                </a:lnTo>
                <a:cubicBezTo>
                  <a:pt x="2591779" y="0"/>
                  <a:pt x="2652988" y="61209"/>
                  <a:pt x="2652988" y="136714"/>
                </a:cubicBezTo>
                <a:lnTo>
                  <a:pt x="2652988" y="1046136"/>
                </a:lnTo>
                <a:cubicBezTo>
                  <a:pt x="2652988" y="1121641"/>
                  <a:pt x="2591779" y="1182850"/>
                  <a:pt x="2516274" y="1182850"/>
                </a:cubicBezTo>
                <a:lnTo>
                  <a:pt x="136714" y="1182850"/>
                </a:lnTo>
                <a:cubicBezTo>
                  <a:pt x="61209" y="1182850"/>
                  <a:pt x="0" y="1121641"/>
                  <a:pt x="0" y="1046136"/>
                </a:cubicBezTo>
                <a:lnTo>
                  <a:pt x="0" y="136714"/>
                </a:lnTo>
                <a:cubicBezTo>
                  <a:pt x="0" y="61209"/>
                  <a:pt x="61209" y="0"/>
                  <a:pt x="1367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F8F153-8A08-436A-A580-47BD453AEE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5128" y="1313371"/>
            <a:ext cx="2717037" cy="1182850"/>
          </a:xfrm>
          <a:custGeom>
            <a:avLst/>
            <a:gdLst>
              <a:gd name="connsiteX0" fmla="*/ 154220 w 2717037"/>
              <a:gd name="connsiteY0" fmla="*/ 0 h 1182850"/>
              <a:gd name="connsiteX1" fmla="*/ 2562817 w 2717037"/>
              <a:gd name="connsiteY1" fmla="*/ 0 h 1182850"/>
              <a:gd name="connsiteX2" fmla="*/ 2717037 w 2717037"/>
              <a:gd name="connsiteY2" fmla="*/ 154220 h 1182850"/>
              <a:gd name="connsiteX3" fmla="*/ 2717037 w 2717037"/>
              <a:gd name="connsiteY3" fmla="*/ 1028630 h 1182850"/>
              <a:gd name="connsiteX4" fmla="*/ 2562817 w 2717037"/>
              <a:gd name="connsiteY4" fmla="*/ 1182850 h 1182850"/>
              <a:gd name="connsiteX5" fmla="*/ 154220 w 2717037"/>
              <a:gd name="connsiteY5" fmla="*/ 1182850 h 1182850"/>
              <a:gd name="connsiteX6" fmla="*/ 0 w 2717037"/>
              <a:gd name="connsiteY6" fmla="*/ 1028630 h 1182850"/>
              <a:gd name="connsiteX7" fmla="*/ 0 w 2717037"/>
              <a:gd name="connsiteY7" fmla="*/ 154220 h 1182850"/>
              <a:gd name="connsiteX8" fmla="*/ 154220 w 2717037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7037" h="1182850">
                <a:moveTo>
                  <a:pt x="154220" y="0"/>
                </a:moveTo>
                <a:lnTo>
                  <a:pt x="2562817" y="0"/>
                </a:lnTo>
                <a:cubicBezTo>
                  <a:pt x="2647990" y="0"/>
                  <a:pt x="2717037" y="69047"/>
                  <a:pt x="2717037" y="154220"/>
                </a:cubicBezTo>
                <a:lnTo>
                  <a:pt x="2717037" y="1028630"/>
                </a:lnTo>
                <a:cubicBezTo>
                  <a:pt x="2717037" y="1113803"/>
                  <a:pt x="2647990" y="1182850"/>
                  <a:pt x="2562817" y="1182850"/>
                </a:cubicBezTo>
                <a:lnTo>
                  <a:pt x="154220" y="1182850"/>
                </a:lnTo>
                <a:cubicBezTo>
                  <a:pt x="69047" y="1182850"/>
                  <a:pt x="0" y="1113803"/>
                  <a:pt x="0" y="1028630"/>
                </a:cubicBezTo>
                <a:lnTo>
                  <a:pt x="0" y="154220"/>
                </a:lnTo>
                <a:cubicBezTo>
                  <a:pt x="0" y="69047"/>
                  <a:pt x="69047" y="0"/>
                  <a:pt x="1542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6E41D12-2C03-4115-BF17-09ADF7C36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82082" y="1313371"/>
            <a:ext cx="1326494" cy="1182850"/>
          </a:xfrm>
          <a:custGeom>
            <a:avLst/>
            <a:gdLst>
              <a:gd name="connsiteX0" fmla="*/ 142782 w 1326494"/>
              <a:gd name="connsiteY0" fmla="*/ 0 h 1182850"/>
              <a:gd name="connsiteX1" fmla="*/ 1183712 w 1326494"/>
              <a:gd name="connsiteY1" fmla="*/ 0 h 1182850"/>
              <a:gd name="connsiteX2" fmla="*/ 1326494 w 1326494"/>
              <a:gd name="connsiteY2" fmla="*/ 142782 h 1182850"/>
              <a:gd name="connsiteX3" fmla="*/ 1326494 w 1326494"/>
              <a:gd name="connsiteY3" fmla="*/ 1040068 h 1182850"/>
              <a:gd name="connsiteX4" fmla="*/ 1183712 w 1326494"/>
              <a:gd name="connsiteY4" fmla="*/ 1182850 h 1182850"/>
              <a:gd name="connsiteX5" fmla="*/ 142782 w 1326494"/>
              <a:gd name="connsiteY5" fmla="*/ 1182850 h 1182850"/>
              <a:gd name="connsiteX6" fmla="*/ 0 w 1326494"/>
              <a:gd name="connsiteY6" fmla="*/ 1040068 h 1182850"/>
              <a:gd name="connsiteX7" fmla="*/ 0 w 1326494"/>
              <a:gd name="connsiteY7" fmla="*/ 142782 h 1182850"/>
              <a:gd name="connsiteX8" fmla="*/ 142782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42782" y="0"/>
                </a:moveTo>
                <a:lnTo>
                  <a:pt x="1183712" y="0"/>
                </a:lnTo>
                <a:cubicBezTo>
                  <a:pt x="1262568" y="0"/>
                  <a:pt x="1326494" y="63926"/>
                  <a:pt x="1326494" y="142782"/>
                </a:cubicBezTo>
                <a:lnTo>
                  <a:pt x="1326494" y="1040068"/>
                </a:lnTo>
                <a:cubicBezTo>
                  <a:pt x="1326494" y="1118924"/>
                  <a:pt x="1262568" y="1182850"/>
                  <a:pt x="1183712" y="1182850"/>
                </a:cubicBezTo>
                <a:lnTo>
                  <a:pt x="142782" y="1182850"/>
                </a:lnTo>
                <a:cubicBezTo>
                  <a:pt x="63926" y="1182850"/>
                  <a:pt x="0" y="1118924"/>
                  <a:pt x="0" y="1040068"/>
                </a:cubicBezTo>
                <a:lnTo>
                  <a:pt x="0" y="142782"/>
                </a:lnTo>
                <a:cubicBezTo>
                  <a:pt x="0" y="63926"/>
                  <a:pt x="63926" y="0"/>
                  <a:pt x="142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FD682CB-80C6-4C22-8EA0-36E27E1340C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2082" y="2626297"/>
            <a:ext cx="1326494" cy="1182850"/>
          </a:xfrm>
          <a:custGeom>
            <a:avLst/>
            <a:gdLst>
              <a:gd name="connsiteX0" fmla="*/ 123584 w 1326494"/>
              <a:gd name="connsiteY0" fmla="*/ 0 h 1182850"/>
              <a:gd name="connsiteX1" fmla="*/ 1202910 w 1326494"/>
              <a:gd name="connsiteY1" fmla="*/ 0 h 1182850"/>
              <a:gd name="connsiteX2" fmla="*/ 1326494 w 1326494"/>
              <a:gd name="connsiteY2" fmla="*/ 123584 h 1182850"/>
              <a:gd name="connsiteX3" fmla="*/ 1326494 w 1326494"/>
              <a:gd name="connsiteY3" fmla="*/ 1059266 h 1182850"/>
              <a:gd name="connsiteX4" fmla="*/ 1202910 w 1326494"/>
              <a:gd name="connsiteY4" fmla="*/ 1182850 h 1182850"/>
              <a:gd name="connsiteX5" fmla="*/ 123584 w 1326494"/>
              <a:gd name="connsiteY5" fmla="*/ 1182850 h 1182850"/>
              <a:gd name="connsiteX6" fmla="*/ 0 w 1326494"/>
              <a:gd name="connsiteY6" fmla="*/ 1059266 h 1182850"/>
              <a:gd name="connsiteX7" fmla="*/ 0 w 1326494"/>
              <a:gd name="connsiteY7" fmla="*/ 123584 h 1182850"/>
              <a:gd name="connsiteX8" fmla="*/ 123584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3584" y="0"/>
                </a:moveTo>
                <a:lnTo>
                  <a:pt x="1202910" y="0"/>
                </a:lnTo>
                <a:cubicBezTo>
                  <a:pt x="1271164" y="0"/>
                  <a:pt x="1326494" y="55330"/>
                  <a:pt x="1326494" y="123584"/>
                </a:cubicBezTo>
                <a:lnTo>
                  <a:pt x="1326494" y="1059266"/>
                </a:lnTo>
                <a:cubicBezTo>
                  <a:pt x="1326494" y="1127520"/>
                  <a:pt x="1271164" y="1182850"/>
                  <a:pt x="1202910" y="1182850"/>
                </a:cubicBezTo>
                <a:lnTo>
                  <a:pt x="123584" y="1182850"/>
                </a:lnTo>
                <a:cubicBezTo>
                  <a:pt x="55330" y="1182850"/>
                  <a:pt x="0" y="1127520"/>
                  <a:pt x="0" y="1059266"/>
                </a:cubicBezTo>
                <a:lnTo>
                  <a:pt x="0" y="123584"/>
                </a:lnTo>
                <a:cubicBezTo>
                  <a:pt x="0" y="55330"/>
                  <a:pt x="55330" y="0"/>
                  <a:pt x="1235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0484C89-B048-45DC-A16A-376484FE5C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98036" y="3799535"/>
            <a:ext cx="1326494" cy="1182850"/>
          </a:xfrm>
          <a:custGeom>
            <a:avLst/>
            <a:gdLst>
              <a:gd name="connsiteX0" fmla="*/ 125039 w 1326494"/>
              <a:gd name="connsiteY0" fmla="*/ 0 h 1182850"/>
              <a:gd name="connsiteX1" fmla="*/ 1201455 w 1326494"/>
              <a:gd name="connsiteY1" fmla="*/ 0 h 1182850"/>
              <a:gd name="connsiteX2" fmla="*/ 1326494 w 1326494"/>
              <a:gd name="connsiteY2" fmla="*/ 125039 h 1182850"/>
              <a:gd name="connsiteX3" fmla="*/ 1326494 w 1326494"/>
              <a:gd name="connsiteY3" fmla="*/ 1057811 h 1182850"/>
              <a:gd name="connsiteX4" fmla="*/ 1201455 w 1326494"/>
              <a:gd name="connsiteY4" fmla="*/ 1182850 h 1182850"/>
              <a:gd name="connsiteX5" fmla="*/ 125039 w 1326494"/>
              <a:gd name="connsiteY5" fmla="*/ 1182850 h 1182850"/>
              <a:gd name="connsiteX6" fmla="*/ 0 w 1326494"/>
              <a:gd name="connsiteY6" fmla="*/ 1057811 h 1182850"/>
              <a:gd name="connsiteX7" fmla="*/ 0 w 1326494"/>
              <a:gd name="connsiteY7" fmla="*/ 125039 h 1182850"/>
              <a:gd name="connsiteX8" fmla="*/ 125039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5039" y="0"/>
                </a:moveTo>
                <a:lnTo>
                  <a:pt x="1201455" y="0"/>
                </a:lnTo>
                <a:cubicBezTo>
                  <a:pt x="1270512" y="0"/>
                  <a:pt x="1326494" y="55982"/>
                  <a:pt x="1326494" y="125039"/>
                </a:cubicBezTo>
                <a:lnTo>
                  <a:pt x="1326494" y="1057811"/>
                </a:lnTo>
                <a:cubicBezTo>
                  <a:pt x="1326494" y="1126868"/>
                  <a:pt x="1270512" y="1182850"/>
                  <a:pt x="1201455" y="1182850"/>
                </a:cubicBezTo>
                <a:lnTo>
                  <a:pt x="125039" y="1182850"/>
                </a:lnTo>
                <a:cubicBezTo>
                  <a:pt x="55982" y="1182850"/>
                  <a:pt x="0" y="1126868"/>
                  <a:pt x="0" y="1057811"/>
                </a:cubicBezTo>
                <a:lnTo>
                  <a:pt x="0" y="125039"/>
                </a:lnTo>
                <a:cubicBezTo>
                  <a:pt x="0" y="55982"/>
                  <a:pt x="55982" y="0"/>
                  <a:pt x="1250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76470CC0-36E2-4796-9D57-9C72BA187C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034" y="5122071"/>
            <a:ext cx="1326494" cy="1182850"/>
          </a:xfrm>
          <a:custGeom>
            <a:avLst/>
            <a:gdLst>
              <a:gd name="connsiteX0" fmla="*/ 101701 w 1326494"/>
              <a:gd name="connsiteY0" fmla="*/ 0 h 1182850"/>
              <a:gd name="connsiteX1" fmla="*/ 1224793 w 1326494"/>
              <a:gd name="connsiteY1" fmla="*/ 0 h 1182850"/>
              <a:gd name="connsiteX2" fmla="*/ 1326494 w 1326494"/>
              <a:gd name="connsiteY2" fmla="*/ 101701 h 1182850"/>
              <a:gd name="connsiteX3" fmla="*/ 1326494 w 1326494"/>
              <a:gd name="connsiteY3" fmla="*/ 1081149 h 1182850"/>
              <a:gd name="connsiteX4" fmla="*/ 1224793 w 1326494"/>
              <a:gd name="connsiteY4" fmla="*/ 1182850 h 1182850"/>
              <a:gd name="connsiteX5" fmla="*/ 101701 w 1326494"/>
              <a:gd name="connsiteY5" fmla="*/ 1182850 h 1182850"/>
              <a:gd name="connsiteX6" fmla="*/ 0 w 1326494"/>
              <a:gd name="connsiteY6" fmla="*/ 1081149 h 1182850"/>
              <a:gd name="connsiteX7" fmla="*/ 0 w 1326494"/>
              <a:gd name="connsiteY7" fmla="*/ 101701 h 1182850"/>
              <a:gd name="connsiteX8" fmla="*/ 101701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01701" y="0"/>
                </a:moveTo>
                <a:lnTo>
                  <a:pt x="1224793" y="0"/>
                </a:lnTo>
                <a:cubicBezTo>
                  <a:pt x="1280961" y="0"/>
                  <a:pt x="1326494" y="45533"/>
                  <a:pt x="1326494" y="101701"/>
                </a:cubicBezTo>
                <a:lnTo>
                  <a:pt x="1326494" y="1081149"/>
                </a:lnTo>
                <a:cubicBezTo>
                  <a:pt x="1326494" y="1137317"/>
                  <a:pt x="1280961" y="1182850"/>
                  <a:pt x="1224793" y="1182850"/>
                </a:cubicBezTo>
                <a:lnTo>
                  <a:pt x="101701" y="1182850"/>
                </a:lnTo>
                <a:cubicBezTo>
                  <a:pt x="45533" y="1182850"/>
                  <a:pt x="0" y="1137317"/>
                  <a:pt x="0" y="1081149"/>
                </a:cubicBezTo>
                <a:lnTo>
                  <a:pt x="0" y="101701"/>
                </a:lnTo>
                <a:cubicBezTo>
                  <a:pt x="0" y="45533"/>
                  <a:pt x="45533" y="0"/>
                  <a:pt x="1017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8266AC1-043E-4C3C-A2B6-849F83FA4A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6812" y="2626297"/>
            <a:ext cx="2652988" cy="2365700"/>
          </a:xfrm>
          <a:custGeom>
            <a:avLst/>
            <a:gdLst>
              <a:gd name="connsiteX0" fmla="*/ 142131 w 2652988"/>
              <a:gd name="connsiteY0" fmla="*/ 0 h 2365700"/>
              <a:gd name="connsiteX1" fmla="*/ 2510857 w 2652988"/>
              <a:gd name="connsiteY1" fmla="*/ 0 h 2365700"/>
              <a:gd name="connsiteX2" fmla="*/ 2652988 w 2652988"/>
              <a:gd name="connsiteY2" fmla="*/ 142131 h 2365700"/>
              <a:gd name="connsiteX3" fmla="*/ 2652988 w 2652988"/>
              <a:gd name="connsiteY3" fmla="*/ 2223569 h 2365700"/>
              <a:gd name="connsiteX4" fmla="*/ 2510857 w 2652988"/>
              <a:gd name="connsiteY4" fmla="*/ 2365700 h 2365700"/>
              <a:gd name="connsiteX5" fmla="*/ 142131 w 2652988"/>
              <a:gd name="connsiteY5" fmla="*/ 2365700 h 2365700"/>
              <a:gd name="connsiteX6" fmla="*/ 0 w 2652988"/>
              <a:gd name="connsiteY6" fmla="*/ 2223569 h 2365700"/>
              <a:gd name="connsiteX7" fmla="*/ 0 w 2652988"/>
              <a:gd name="connsiteY7" fmla="*/ 142131 h 2365700"/>
              <a:gd name="connsiteX8" fmla="*/ 142131 w 2652988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2365700">
                <a:moveTo>
                  <a:pt x="142131" y="0"/>
                </a:moveTo>
                <a:lnTo>
                  <a:pt x="2510857" y="0"/>
                </a:lnTo>
                <a:cubicBezTo>
                  <a:pt x="2589354" y="0"/>
                  <a:pt x="2652988" y="63634"/>
                  <a:pt x="2652988" y="142131"/>
                </a:cubicBezTo>
                <a:lnTo>
                  <a:pt x="2652988" y="2223569"/>
                </a:lnTo>
                <a:cubicBezTo>
                  <a:pt x="2652988" y="2302066"/>
                  <a:pt x="2589354" y="2365700"/>
                  <a:pt x="2510857" y="2365700"/>
                </a:cubicBezTo>
                <a:lnTo>
                  <a:pt x="142131" y="2365700"/>
                </a:lnTo>
                <a:cubicBezTo>
                  <a:pt x="63634" y="2365700"/>
                  <a:pt x="0" y="2302066"/>
                  <a:pt x="0" y="2223569"/>
                </a:cubicBezTo>
                <a:lnTo>
                  <a:pt x="0" y="142131"/>
                </a:lnTo>
                <a:cubicBezTo>
                  <a:pt x="0" y="63634"/>
                  <a:pt x="63634" y="0"/>
                  <a:pt x="142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06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ABB095-C01C-4CE7-8F03-46751204DA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4575" y="1114425"/>
            <a:ext cx="2228850" cy="4700588"/>
          </a:xfrm>
          <a:custGeom>
            <a:avLst/>
            <a:gdLst>
              <a:gd name="connsiteX0" fmla="*/ 219074 w 2228850"/>
              <a:gd name="connsiteY0" fmla="*/ 0 h 4700588"/>
              <a:gd name="connsiteX1" fmla="*/ 2009776 w 2228850"/>
              <a:gd name="connsiteY1" fmla="*/ 0 h 4700588"/>
              <a:gd name="connsiteX2" fmla="*/ 2228850 w 2228850"/>
              <a:gd name="connsiteY2" fmla="*/ 219074 h 4700588"/>
              <a:gd name="connsiteX3" fmla="*/ 2228850 w 2228850"/>
              <a:gd name="connsiteY3" fmla="*/ 4481514 h 4700588"/>
              <a:gd name="connsiteX4" fmla="*/ 2009776 w 2228850"/>
              <a:gd name="connsiteY4" fmla="*/ 4700588 h 4700588"/>
              <a:gd name="connsiteX5" fmla="*/ 219074 w 2228850"/>
              <a:gd name="connsiteY5" fmla="*/ 4700588 h 4700588"/>
              <a:gd name="connsiteX6" fmla="*/ 0 w 2228850"/>
              <a:gd name="connsiteY6" fmla="*/ 4481514 h 4700588"/>
              <a:gd name="connsiteX7" fmla="*/ 0 w 2228850"/>
              <a:gd name="connsiteY7" fmla="*/ 219074 h 4700588"/>
              <a:gd name="connsiteX8" fmla="*/ 219074 w 2228850"/>
              <a:gd name="connsiteY8" fmla="*/ 0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8850" h="4700588">
                <a:moveTo>
                  <a:pt x="219074" y="0"/>
                </a:moveTo>
                <a:lnTo>
                  <a:pt x="2009776" y="0"/>
                </a:lnTo>
                <a:cubicBezTo>
                  <a:pt x="2130767" y="0"/>
                  <a:pt x="2228850" y="98083"/>
                  <a:pt x="2228850" y="219074"/>
                </a:cubicBezTo>
                <a:lnTo>
                  <a:pt x="2228850" y="4481514"/>
                </a:lnTo>
                <a:cubicBezTo>
                  <a:pt x="2228850" y="4602505"/>
                  <a:pt x="2130767" y="4700588"/>
                  <a:pt x="2009776" y="4700588"/>
                </a:cubicBezTo>
                <a:lnTo>
                  <a:pt x="219074" y="4700588"/>
                </a:lnTo>
                <a:cubicBezTo>
                  <a:pt x="98083" y="4700588"/>
                  <a:pt x="0" y="4602505"/>
                  <a:pt x="0" y="4481514"/>
                </a:cubicBezTo>
                <a:lnTo>
                  <a:pt x="0" y="219074"/>
                </a:lnTo>
                <a:cubicBezTo>
                  <a:pt x="0" y="98083"/>
                  <a:pt x="98083" y="0"/>
                  <a:pt x="2190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70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4E4B698-3674-4533-A2E9-C10FA6980A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9558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D240D58-2CAF-4FAC-A36B-5DCA184BE7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2701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F4C34A-12BD-4C0C-8C4E-F71AACC4BE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5845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96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3D11-FF58-467B-B48A-03A8EE8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C4CAA2-E67A-4FA5-955E-0DE728AA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D430-35FA-4BDA-9861-67A3D1AF8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7EE74-035D-4419-8636-1926FEED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26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524C94-6F43-43FA-92D6-DD8D2040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311B4-AB73-429E-9A11-3D0C21EE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2D35E-4355-40B8-9105-F34797E8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83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55E2-B033-4ADC-816F-004E8B9EE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EA15D-FF7B-4A91-9543-7DDAD085F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0D7FE-650D-439D-BB6F-D9A9A6E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D8756-482E-46EC-91B2-97914D2C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3A304-49B1-4614-94C1-8743C8BD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D2293-0F11-4297-AA3D-3122F55C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96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3B88-1D5D-459A-B3A1-12CB86BE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85835-226A-4030-AC7E-CA3A2957C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AA5AB-1D73-4986-B323-C396B2C09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E3947-BECF-48B5-B18E-063AD967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1BD4-6E3C-43F3-9351-C0FBE81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E6C1A-EAF1-4298-8615-2FDDD8B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816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C17EE7-A2DC-4CA3-A22B-5103E67D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3E3A-23A9-4B8E-8A9B-AC7944067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9E25-B4B9-4E09-B8E0-2DFCDDA5A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20A4-ABB0-4D70-B0EE-ABC036E82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4C5F9-D352-42AE-8295-58C7FE322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2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D17D7-12D2-C9C0-7FD6-E141D847B9AC}"/>
              </a:ext>
            </a:extLst>
          </p:cNvPr>
          <p:cNvSpPr txBox="1"/>
          <p:nvPr/>
        </p:nvSpPr>
        <p:spPr>
          <a:xfrm>
            <a:off x="7235687" y="2848566"/>
            <a:ext cx="38090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Z" sz="44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Tural Hajiyev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4D949-F60F-8527-9C0A-968C693BB29D}"/>
              </a:ext>
            </a:extLst>
          </p:cNvPr>
          <p:cNvSpPr txBox="1"/>
          <p:nvPr/>
        </p:nvSpPr>
        <p:spPr>
          <a:xfrm>
            <a:off x="7235688" y="3618007"/>
            <a:ext cx="380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Z" sz="20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</a:rPr>
              <a:t>Software Developer</a:t>
            </a:r>
          </a:p>
        </p:txBody>
      </p:sp>
      <p:pic>
        <p:nvPicPr>
          <p:cNvPr id="12" name="Picture 11" descr="A picture containing person&#10;&#10;Description automatically generated">
            <a:extLst>
              <a:ext uri="{FF2B5EF4-FFF2-40B4-BE49-F238E27FC236}">
                <a16:creationId xmlns:a16="http://schemas.microsoft.com/office/drawing/2014/main" id="{3AFD01F4-D82A-D8BC-61A1-1EF95139C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16" y="1809003"/>
            <a:ext cx="3239993" cy="32399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4854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5C3AD-7058-4E68-BD52-EA93EEF524DA}"/>
              </a:ext>
            </a:extLst>
          </p:cNvPr>
          <p:cNvGrpSpPr/>
          <p:nvPr/>
        </p:nvGrpSpPr>
        <p:grpSpPr>
          <a:xfrm>
            <a:off x="293914" y="1458256"/>
            <a:ext cx="6286500" cy="3941487"/>
            <a:chOff x="381000" y="1254147"/>
            <a:chExt cx="6286500" cy="394148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AEE5C11-5D88-409D-B872-322EA8EC3BA3}"/>
                </a:ext>
              </a:extLst>
            </p:cNvPr>
            <p:cNvGrpSpPr/>
            <p:nvPr/>
          </p:nvGrpSpPr>
          <p:grpSpPr>
            <a:xfrm>
              <a:off x="1607080" y="4292600"/>
              <a:ext cx="3360208" cy="903034"/>
              <a:chOff x="2170114" y="5056720"/>
              <a:chExt cx="3360208" cy="9030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08B657-B133-47BD-8B11-E882307ADA61}"/>
                  </a:ext>
                </a:extLst>
              </p:cNvPr>
              <p:cNvSpPr txBox="1"/>
              <p:nvPr/>
            </p:nvSpPr>
            <p:spPr>
              <a:xfrm>
                <a:off x="2170114" y="5483470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During my work life, I had a chance to work w/ lots of customers and see different teams and work cultures</a:t>
                </a:r>
                <a:endParaRPr lang="en-IN" sz="1000" dirty="0">
                  <a:solidFill>
                    <a:schemeClr val="bg1">
                      <a:lumMod val="95000"/>
                    </a:schemeClr>
                  </a:solidFill>
                  <a:latin typeface="Inter Light" panose="02000503000000020004" pitchFamily="2" charset="0"/>
                  <a:ea typeface="Inter Light" panose="02000503000000020004" pitchFamily="2" charset="0"/>
                  <a:cs typeface="Inter V Light" panose="02000503000000020004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98E2E3-8F45-4840-91E4-7824A031190B}"/>
                  </a:ext>
                </a:extLst>
              </p:cNvPr>
              <p:cNvSpPr txBox="1"/>
              <p:nvPr/>
            </p:nvSpPr>
            <p:spPr>
              <a:xfrm>
                <a:off x="2170114" y="5056720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companies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D10080-B44A-4A75-91A7-0C7257A39681}"/>
                </a:ext>
              </a:extLst>
            </p:cNvPr>
            <p:cNvSpPr txBox="1"/>
            <p:nvPr/>
          </p:nvSpPr>
          <p:spPr>
            <a:xfrm>
              <a:off x="381000" y="4325345"/>
              <a:ext cx="1226079" cy="81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+25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870B19A-004C-4C94-A78C-229DBEC35ABA}"/>
                </a:ext>
              </a:extLst>
            </p:cNvPr>
            <p:cNvGrpSpPr/>
            <p:nvPr/>
          </p:nvGrpSpPr>
          <p:grpSpPr>
            <a:xfrm>
              <a:off x="1607080" y="3002122"/>
              <a:ext cx="3360208" cy="903034"/>
              <a:chOff x="2170114" y="3410819"/>
              <a:chExt cx="3360208" cy="90303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4959279-9BB0-4EEF-8971-5F56506A8003}"/>
                  </a:ext>
                </a:extLst>
              </p:cNvPr>
              <p:cNvSpPr txBox="1"/>
              <p:nvPr/>
            </p:nvSpPr>
            <p:spPr>
              <a:xfrm>
                <a:off x="2170114" y="3837569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I started my journey as System administrator and continuing as Software Developer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ADC0BF-81A3-4D35-B44F-F3CAFA3131E5}"/>
                  </a:ext>
                </a:extLst>
              </p:cNvPr>
              <p:cNvSpPr txBox="1"/>
              <p:nvPr/>
            </p:nvSpPr>
            <p:spPr>
              <a:xfrm>
                <a:off x="2170114" y="3410819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y</a:t>
                </a: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ears of experience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662B1-2E2B-4FAE-AAEA-55078E244E69}"/>
                </a:ext>
              </a:extLst>
            </p:cNvPr>
            <p:cNvSpPr txBox="1"/>
            <p:nvPr/>
          </p:nvSpPr>
          <p:spPr>
            <a:xfrm>
              <a:off x="624290" y="3044393"/>
              <a:ext cx="906462" cy="815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~6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F2E1BA8-4957-4AC9-83AF-98CBC879267E}"/>
                </a:ext>
              </a:extLst>
            </p:cNvPr>
            <p:cNvGrpSpPr/>
            <p:nvPr/>
          </p:nvGrpSpPr>
          <p:grpSpPr>
            <a:xfrm>
              <a:off x="658178" y="1254147"/>
              <a:ext cx="6009322" cy="1677756"/>
              <a:chOff x="658178" y="1516615"/>
              <a:chExt cx="6009322" cy="167775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C5DEC1-CBD6-4328-BA9E-E1C46DA762D0}"/>
                  </a:ext>
                </a:extLst>
              </p:cNvPr>
              <p:cNvSpPr txBox="1"/>
              <p:nvPr/>
            </p:nvSpPr>
            <p:spPr>
              <a:xfrm>
                <a:off x="693738" y="2288867"/>
                <a:ext cx="5973762" cy="9055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sz="1400" b="0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Calibri" panose="020F0502020204030204" pitchFamily="34" charset="0"/>
                  </a:rPr>
                  <a:t>I am a qualified Software Developer who specialized in frontend technologies but also has a solid background in backend and mobile development.</a:t>
                </a:r>
                <a:endParaRPr lang="en-IN" sz="1400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 Light" panose="02000503000000020004" pitchFamily="2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0A5ADEB-CE86-49D4-812F-2755A894D07B}"/>
                  </a:ext>
                </a:extLst>
              </p:cNvPr>
              <p:cNvSpPr txBox="1"/>
              <p:nvPr/>
            </p:nvSpPr>
            <p:spPr>
              <a:xfrm>
                <a:off x="658178" y="1516615"/>
                <a:ext cx="5402262" cy="7430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3600" b="1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About</a:t>
                </a:r>
                <a:endParaRPr lang="en-IN" sz="3600" b="1" dirty="0">
                  <a:solidFill>
                    <a:schemeClr val="bg1">
                      <a:lumMod val="95000"/>
                    </a:schemeClr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EC67B0-D741-43C8-BAD1-60CC2D9C6ECC}"/>
              </a:ext>
            </a:extLst>
          </p:cNvPr>
          <p:cNvCxnSpPr>
            <a:cxnSpLocks/>
          </p:cNvCxnSpPr>
          <p:nvPr/>
        </p:nvCxnSpPr>
        <p:spPr>
          <a:xfrm>
            <a:off x="0" y="6308725"/>
            <a:ext cx="992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E0892436-3A11-F2B6-167D-0A5F40E94C5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621" y="2361033"/>
            <a:ext cx="2537037" cy="253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6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80972" y="2984012"/>
            <a:ext cx="390366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Education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4918229" y="2285993"/>
            <a:ext cx="6928665" cy="2173111"/>
            <a:chOff x="4698686" y="1223213"/>
            <a:chExt cx="5990239" cy="217311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98686" y="1223213"/>
              <a:ext cx="5990239" cy="754617"/>
              <a:chOff x="4698686" y="2052877"/>
              <a:chExt cx="5990239" cy="7546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25" cy="717920"/>
                <a:chOff x="6096000" y="2052877"/>
                <a:chExt cx="4592925" cy="71792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Information Technologies and Management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25" cy="3497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Azerbaijan State Oil and Industry University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2016-2020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698686" y="2641707"/>
              <a:ext cx="5990225" cy="754617"/>
              <a:chOff x="4698686" y="2052877"/>
              <a:chExt cx="5990225" cy="75461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11" cy="717920"/>
                <a:chOff x="6096000" y="2052877"/>
                <a:chExt cx="4592911" cy="717920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Computer Engineering | Internet Engineering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11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Wroclaw University of Science and Technology 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2022-2023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5608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163586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Work experience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799564" y="1667096"/>
            <a:ext cx="6910923" cy="3557706"/>
            <a:chOff x="4586689" y="1257112"/>
            <a:chExt cx="5986740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62635" y="1257112"/>
              <a:ext cx="5891727" cy="720718"/>
              <a:chOff x="4662635" y="2086776"/>
              <a:chExt cx="5891727" cy="72071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76933" y="2109821"/>
                <a:ext cx="4477429" cy="657200"/>
                <a:chOff x="6076933" y="2109821"/>
                <a:chExt cx="4477429" cy="65720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76933" y="2475851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dirty="0">
                      <a:solidFill>
                        <a:schemeClr val="bg1">
                          <a:lumMod val="85000"/>
                        </a:schemeClr>
                      </a:solidFill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Plan and build network systems for different companies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76934" y="2109821"/>
                  <a:ext cx="2671762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Total IT | Network Engineer</a:t>
                  </a: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2016 - 2018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586689" y="2615813"/>
              <a:ext cx="5986740" cy="780511"/>
              <a:chOff x="4586689" y="2026983"/>
              <a:chExt cx="5986740" cy="780511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76934" y="2026983"/>
                <a:ext cx="4496495" cy="743814"/>
                <a:chOff x="6076934" y="2026983"/>
                <a:chExt cx="4496495" cy="74381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76934" y="2026983"/>
                  <a:ext cx="3453036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Prospect SMB | </a:t>
                  </a:r>
                  <a:r>
                    <a:rPr lang="en-IN" sz="1400" dirty="0">
                      <a:solidFill>
                        <a:schemeClr val="bg1">
                          <a:lumMod val="85000"/>
                        </a:schemeClr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Software Developer</a:t>
                  </a: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586689" y="2243512"/>
                <a:ext cx="1379194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2020 - 2021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662635" y="4043086"/>
              <a:ext cx="5910794" cy="771732"/>
              <a:chOff x="4662635" y="2035762"/>
              <a:chExt cx="5910794" cy="771732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3" y="2035762"/>
                <a:ext cx="4496496" cy="735035"/>
                <a:chOff x="6076933" y="2035762"/>
                <a:chExt cx="4496496" cy="735035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3" y="2035762"/>
                  <a:ext cx="3349295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10BE5 | </a:t>
                  </a:r>
                  <a:r>
                    <a:rPr lang="en-IN" sz="14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Software Developer</a:t>
                  </a:r>
                  <a:endParaRPr lang="en-IN" sz="1400" dirty="0">
                    <a:solidFill>
                      <a:schemeClr val="bg1">
                        <a:lumMod val="85000"/>
                      </a:schemeClr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Light" panose="02000403000000020004" pitchFamily="50" charset="0"/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2022 - now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705D06-168D-6183-0BCF-D92C1BC17493}"/>
              </a:ext>
            </a:extLst>
          </p:cNvPr>
          <p:cNvSpPr txBox="1"/>
          <p:nvPr/>
        </p:nvSpPr>
        <p:spPr>
          <a:xfrm>
            <a:off x="7519860" y="3398600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Design and build ERP projects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C6407-59EB-486D-F944-8FD4C18F070F}"/>
              </a:ext>
            </a:extLst>
          </p:cNvPr>
          <p:cNvSpPr txBox="1"/>
          <p:nvPr/>
        </p:nvSpPr>
        <p:spPr>
          <a:xfrm>
            <a:off x="7519860" y="4888753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Work on automating the drafting of capital markets.</a:t>
            </a:r>
          </a:p>
        </p:txBody>
      </p:sp>
    </p:spTree>
    <p:extLst>
      <p:ext uri="{BB962C8B-B14F-4D97-AF65-F5344CB8AC3E}">
        <p14:creationId xmlns:p14="http://schemas.microsoft.com/office/powerpoint/2010/main" val="661197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23084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Technical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6483251" y="1682614"/>
            <a:ext cx="5301951" cy="3557706"/>
            <a:chOff x="5980497" y="1257112"/>
            <a:chExt cx="4592932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5980497" y="1257112"/>
              <a:ext cx="3549467" cy="720718"/>
              <a:chOff x="5980497" y="2086776"/>
              <a:chExt cx="354946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34421"/>
                <a:ext cx="3453030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Design and implement complex systems for web and mobile applications</a:t>
                </a: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5980497" y="2675606"/>
              <a:ext cx="3758475" cy="720718"/>
              <a:chOff x="5980497" y="2086776"/>
              <a:chExt cx="3758475" cy="72071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F77DAF-E405-4835-9905-5670C5E85752}"/>
                  </a:ext>
                </a:extLst>
              </p:cNvPr>
              <p:cNvSpPr txBox="1"/>
              <p:nvPr/>
            </p:nvSpPr>
            <p:spPr>
              <a:xfrm>
                <a:off x="6073914" y="2099742"/>
                <a:ext cx="3665058" cy="629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Documenting and testing exist applications, working on future features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5980497" y="4094100"/>
              <a:ext cx="4592932" cy="720718"/>
              <a:chOff x="5980497" y="2086776"/>
              <a:chExt cx="4592932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96000" y="2166913"/>
                <a:ext cx="4477429" cy="625428"/>
                <a:chOff x="6096000" y="2166913"/>
                <a:chExt cx="4477429" cy="625428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96001" y="2166913"/>
                  <a:ext cx="3263673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Inter V" panose="02000503000000020004" pitchFamily="2" charset="0"/>
                    </a:rPr>
                    <a:t>Learn new technologies and tools from the first source</a:t>
                  </a:r>
                </a:p>
              </p:txBody>
            </p:sp>
          </p:grp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19779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695087" y="3057488"/>
            <a:ext cx="4165533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Soft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160726" y="1650147"/>
            <a:ext cx="8025751" cy="3557706"/>
            <a:chOff x="4165132" y="1257112"/>
            <a:chExt cx="6408297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396719" y="1257112"/>
              <a:ext cx="4351977" cy="720718"/>
              <a:chOff x="4396719" y="2086776"/>
              <a:chExt cx="435197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42458"/>
                <a:ext cx="2671762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Good communication skills w/  every member of the team that I’m working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396719" y="2243512"/>
                <a:ext cx="1569163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Communication</a:t>
                </a:r>
                <a:endParaRPr lang="en-IN" dirty="0">
                  <a:solidFill>
                    <a:schemeClr val="bg1"/>
                  </a:solidFill>
                  <a:latin typeface="Inter Light" panose="02000503000000020004" pitchFamily="2" charset="0"/>
                  <a:ea typeface="Inter Light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328377" y="2576207"/>
              <a:ext cx="6245052" cy="905504"/>
              <a:chOff x="4328377" y="1987377"/>
              <a:chExt cx="6245052" cy="90550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81382" y="1987377"/>
                <a:ext cx="4492047" cy="905504"/>
                <a:chOff x="6081382" y="1987377"/>
                <a:chExt cx="4492047" cy="90550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81382" y="1987377"/>
                  <a:ext cx="3453036" cy="905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Based on my previous experiences, I can divide complex software problems and issues into small chunks and work w/ my team to fix them</a:t>
                  </a:r>
                  <a:endPara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328377" y="2231290"/>
                <a:ext cx="1652119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Problem-solving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165132" y="4094100"/>
              <a:ext cx="6408297" cy="720718"/>
              <a:chOff x="4165132" y="2086776"/>
              <a:chExt cx="6408297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4" y="2193562"/>
                <a:ext cx="4496495" cy="577235"/>
                <a:chOff x="6076934" y="2193562"/>
                <a:chExt cx="4496495" cy="577235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4" y="2193562"/>
                  <a:ext cx="334929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Proper estimations and deadlines for planned works, iterations and milestones.</a:t>
                  </a: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165132" y="2243512"/>
                <a:ext cx="1800751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Time management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08175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84CDC3-F5CB-4BF7-A1E5-DC96811E5871}"/>
              </a:ext>
            </a:extLst>
          </p:cNvPr>
          <p:cNvSpPr txBox="1"/>
          <p:nvPr/>
        </p:nvSpPr>
        <p:spPr>
          <a:xfrm>
            <a:off x="4775766" y="3076538"/>
            <a:ext cx="26404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b="1" spc="300" dirty="0">
                <a:solidFill>
                  <a:schemeClr val="bg1"/>
                </a:solidFill>
                <a:latin typeface="Inter Black" panose="02000503000000020004" pitchFamily="2" charset="0"/>
                <a:ea typeface="Inter Black" panose="02000503000000020004" pitchFamily="2" charset="0"/>
                <a:cs typeface="Inter V Semi Bold" panose="02000503000000020004" pitchFamily="2" charset="0"/>
              </a:rPr>
              <a:t>THANKS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D39BE-0707-5CB8-5506-060F271E8C84}"/>
              </a:ext>
            </a:extLst>
          </p:cNvPr>
          <p:cNvSpPr txBox="1"/>
          <p:nvPr/>
        </p:nvSpPr>
        <p:spPr>
          <a:xfrm>
            <a:off x="3275366" y="3784424"/>
            <a:ext cx="564128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900" spc="3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For more information, visit </a:t>
            </a:r>
            <a:r>
              <a:rPr lang="en-IN" sz="1900" spc="3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tural.dev</a:t>
            </a:r>
            <a:endParaRPr lang="en-IN" sz="1900" spc="300" dirty="0">
              <a:solidFill>
                <a:schemeClr val="accent4">
                  <a:lumMod val="60000"/>
                  <a:lumOff val="40000"/>
                </a:schemeClr>
              </a:solidFill>
              <a:latin typeface="Inter Light" panose="02000503000000020004" pitchFamily="2" charset="0"/>
              <a:ea typeface="Inter Light" panose="02000503000000020004" pitchFamily="2" charset="0"/>
              <a:cs typeface="Inter V Semi 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073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239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Inter</vt:lpstr>
      <vt:lpstr>Inter Light</vt:lpstr>
      <vt:lpstr>Calibri</vt:lpstr>
      <vt:lpstr>Inter Black</vt:lpstr>
      <vt:lpstr>Inter Medium</vt:lpstr>
      <vt:lpstr>Arial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Tural Hajiyev</cp:lastModifiedBy>
  <cp:revision>239</cp:revision>
  <dcterms:created xsi:type="dcterms:W3CDTF">2021-10-06T05:29:30Z</dcterms:created>
  <dcterms:modified xsi:type="dcterms:W3CDTF">2022-11-15T12:48:37Z</dcterms:modified>
</cp:coreProperties>
</file>

<file path=docProps/thumbnail.jpeg>
</file>